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35"/>
  </p:notesMasterIdLst>
  <p:handoutMasterIdLst>
    <p:handoutMasterId r:id="rId36"/>
  </p:handoutMasterIdLst>
  <p:sldIdLst>
    <p:sldId id="342" r:id="rId3"/>
    <p:sldId id="362" r:id="rId4"/>
    <p:sldId id="366" r:id="rId5"/>
    <p:sldId id="370" r:id="rId6"/>
    <p:sldId id="372" r:id="rId7"/>
    <p:sldId id="367" r:id="rId8"/>
    <p:sldId id="371" r:id="rId9"/>
    <p:sldId id="368" r:id="rId10"/>
    <p:sldId id="373" r:id="rId11"/>
    <p:sldId id="374" r:id="rId12"/>
    <p:sldId id="355" r:id="rId13"/>
    <p:sldId id="356" r:id="rId14"/>
    <p:sldId id="359" r:id="rId15"/>
    <p:sldId id="360" r:id="rId16"/>
    <p:sldId id="361" r:id="rId17"/>
    <p:sldId id="375" r:id="rId18"/>
    <p:sldId id="376" r:id="rId19"/>
    <p:sldId id="357" r:id="rId20"/>
    <p:sldId id="377" r:id="rId21"/>
    <p:sldId id="363" r:id="rId22"/>
    <p:sldId id="378" r:id="rId23"/>
    <p:sldId id="386" r:id="rId24"/>
    <p:sldId id="365" r:id="rId25"/>
    <p:sldId id="385" r:id="rId26"/>
    <p:sldId id="369" r:id="rId27"/>
    <p:sldId id="379" r:id="rId28"/>
    <p:sldId id="380" r:id="rId29"/>
    <p:sldId id="384" r:id="rId30"/>
    <p:sldId id="383" r:id="rId31"/>
    <p:sldId id="382" r:id="rId32"/>
    <p:sldId id="381" r:id="rId33"/>
    <p:sldId id="344" r:id="rId34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D6B19198-16C9-4979-A9CE-791236DAB0A7}">
          <p14:sldIdLst>
            <p14:sldId id="342"/>
          </p14:sldIdLst>
        </p14:section>
        <p14:section name="Scene" id="{1A5A6B57-671C-4544-A005-B0D22F402617}">
          <p14:sldIdLst>
            <p14:sldId id="362"/>
            <p14:sldId id="366"/>
            <p14:sldId id="370"/>
            <p14:sldId id="372"/>
            <p14:sldId id="367"/>
            <p14:sldId id="371"/>
            <p14:sldId id="368"/>
            <p14:sldId id="373"/>
          </p14:sldIdLst>
        </p14:section>
        <p14:section name="Node" id="{712E953B-4A6C-41B6-971B-890AB8E6A21B}">
          <p14:sldIdLst>
            <p14:sldId id="374"/>
            <p14:sldId id="355"/>
            <p14:sldId id="356"/>
            <p14:sldId id="359"/>
            <p14:sldId id="360"/>
            <p14:sldId id="361"/>
            <p14:sldId id="375"/>
            <p14:sldId id="376"/>
          </p14:sldIdLst>
        </p14:section>
        <p14:section name="Properties" id="{A15B3D60-0D09-4331-BB16-AE7FC37B28C2}">
          <p14:sldIdLst>
            <p14:sldId id="357"/>
            <p14:sldId id="377"/>
            <p14:sldId id="363"/>
            <p14:sldId id="378"/>
            <p14:sldId id="386"/>
            <p14:sldId id="365"/>
            <p14:sldId id="385"/>
          </p14:sldIdLst>
        </p14:section>
        <p14:section name="Prefab" id="{A4095481-DB7D-4083-9410-BA68D8FE22AA}">
          <p14:sldIdLst>
            <p14:sldId id="369"/>
            <p14:sldId id="379"/>
            <p14:sldId id="380"/>
            <p14:sldId id="384"/>
            <p14:sldId id="383"/>
            <p14:sldId id="382"/>
            <p14:sldId id="381"/>
            <p14:sldId id="3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64" autoAdjust="0"/>
    <p:restoredTop sz="81742" autoAdjust="0"/>
  </p:normalViewPr>
  <p:slideViewPr>
    <p:cSldViewPr>
      <p:cViewPr varScale="1">
        <p:scale>
          <a:sx n="127" d="100"/>
          <a:sy n="127" d="100"/>
        </p:scale>
        <p:origin x="318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4/14/22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4/14/22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2415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343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Other example: A rigid-body box is defined by having a “</a:t>
            </a:r>
            <a:r>
              <a:rPr lang="en-US" altLang="zh-TW" dirty="0" err="1"/>
              <a:t>Rigidbody</a:t>
            </a:r>
            <a:r>
              <a:rPr lang="en-US" altLang="zh-TW" dirty="0"/>
              <a:t>” component, a “</a:t>
            </a:r>
            <a:r>
              <a:rPr lang="en-US" altLang="zh-TW" dirty="0" err="1"/>
              <a:t>PhysicsBoxCollider</a:t>
            </a:r>
            <a:r>
              <a:rPr lang="en-US" altLang="zh-TW" dirty="0"/>
              <a:t>” component, and a “Sprite” component with the sprite of a box assigned to it.</a:t>
            </a:r>
          </a:p>
          <a:p>
            <a:endParaRPr lang="en-US" altLang="zh-TW" dirty="0"/>
          </a:p>
          <a:p>
            <a:r>
              <a:rPr lang="en-US" altLang="zh-TW" dirty="0"/>
              <a:t>This extends to custom components as well. A component that records “HP” (health) could be reused on both the player and enemies, for example.</a:t>
            </a:r>
          </a:p>
          <a:p>
            <a:endParaRPr lang="en-US" altLang="zh-TW" dirty="0"/>
          </a:p>
          <a:p>
            <a:r>
              <a:rPr lang="en-US" altLang="zh-TW" dirty="0"/>
              <a:t>(A big reason why this paradigm is used for pretty much every game engine)</a:t>
            </a:r>
          </a:p>
          <a:p>
            <a:endParaRPr lang="en-US" altLang="zh-TW" dirty="0"/>
          </a:p>
          <a:p>
            <a:r>
              <a:rPr lang="en-US" altLang="zh-TW" dirty="0"/>
              <a:t>Similar to prototype objects: </a:t>
            </a:r>
          </a:p>
          <a:p>
            <a:pPr marL="171450" indent="-171450">
              <a:buFontTx/>
              <a:buChar char="-"/>
            </a:pPr>
            <a:r>
              <a:rPr lang="en-US" altLang="zh-TW" dirty="0"/>
              <a:t>The relationship between a </a:t>
            </a:r>
            <a:r>
              <a:rPr lang="en-US" altLang="zh-TW" dirty="0" err="1"/>
              <a:t>cc.Node</a:t>
            </a:r>
            <a:r>
              <a:rPr lang="en-US" altLang="zh-TW" dirty="0"/>
              <a:t> and its components is very close to that between a JavaScript object and its properties. The only difference is that a node’s components have to be checked through </a:t>
            </a:r>
            <a:r>
              <a:rPr lang="en-US" altLang="zh-TW" dirty="0" err="1"/>
              <a:t>getComponent</a:t>
            </a:r>
            <a:r>
              <a:rPr lang="en-US" altLang="zh-TW" dirty="0"/>
              <a:t> and that the game engine needs to send events to every component.</a:t>
            </a:r>
          </a:p>
          <a:p>
            <a:pPr marL="171450" indent="-171450">
              <a:buFontTx/>
              <a:buChar char="-"/>
            </a:pPr>
            <a:r>
              <a:rPr lang="en-US" altLang="zh-TW" dirty="0"/>
              <a:t>This similarity naturally extends to the concept of node instantiation. </a:t>
            </a:r>
            <a:r>
              <a:rPr lang="en-US" altLang="zh-TW" b="1" dirty="0"/>
              <a:t>“</a:t>
            </a:r>
            <a:r>
              <a:rPr lang="en-US" altLang="zh-TW" b="1" dirty="0" err="1"/>
              <a:t>cc.instantiate</a:t>
            </a:r>
            <a:r>
              <a:rPr lang="en-US" altLang="zh-TW" b="1" dirty="0"/>
              <a:t>” </a:t>
            </a:r>
            <a:r>
              <a:rPr lang="en-US" altLang="zh-TW" dirty="0"/>
              <a:t>can be used to clone any node, like how </a:t>
            </a:r>
            <a:r>
              <a:rPr lang="en-US" altLang="zh-TW" b="1" dirty="0"/>
              <a:t>“</a:t>
            </a:r>
            <a:r>
              <a:rPr lang="en-US" altLang="zh-TW" b="1" dirty="0" err="1"/>
              <a:t>Object.create</a:t>
            </a:r>
            <a:r>
              <a:rPr lang="en-US" altLang="zh-TW" b="1" dirty="0"/>
              <a:t>” </a:t>
            </a:r>
            <a:r>
              <a:rPr lang="en-US" altLang="zh-TW" dirty="0"/>
              <a:t>can be used to clone any JavaScript object.</a:t>
            </a:r>
          </a:p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0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9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gif"/><Relationship Id="rId4" Type="http://schemas.openxmlformats.org/officeDocument/2006/relationships/image" Target="../media/image1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Cocos Creator : Basic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Cocos Creator, we can use </a:t>
            </a:r>
            <a:r>
              <a:rPr lang="en-US" altLang="zh-TW" b="1" dirty="0"/>
              <a:t>node</a:t>
            </a:r>
            <a:r>
              <a:rPr lang="en-US" altLang="zh-TW" dirty="0"/>
              <a:t> as item, like </a:t>
            </a:r>
            <a:r>
              <a:rPr lang="en-US" altLang="zh-TW" b="1" dirty="0" err="1"/>
              <a:t>GameObject</a:t>
            </a:r>
            <a:r>
              <a:rPr lang="en-US" altLang="zh-TW" dirty="0"/>
              <a:t> in Unity. </a:t>
            </a:r>
          </a:p>
          <a:p>
            <a:r>
              <a:rPr lang="en-US" altLang="zh-TW" dirty="0"/>
              <a:t>We edit and manage these nodes to make them do what we want them to do.</a:t>
            </a:r>
          </a:p>
          <a:p>
            <a:r>
              <a:rPr lang="en-US" altLang="zh-TW" dirty="0"/>
              <a:t>Background, Player, NPC, Text, UI…can be considered as kinds of node. 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75341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sz="2800" dirty="0"/>
              <a:t>After creating a scene, the first thing to do is to create a node and add it to the scene.</a:t>
            </a:r>
          </a:p>
          <a:p>
            <a:r>
              <a:rPr lang="en-US" altLang="zh-TW" sz="2800" dirty="0"/>
              <a:t>There are four ways to create a node: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/>
              <a:t>Press right click on Node Tree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/>
              <a:t>Press add button on the left top of Node Tree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/>
              <a:t>Drag prefab from Assets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zh-TW" dirty="0"/>
              <a:t>Drag from Node Library</a:t>
            </a:r>
          </a:p>
        </p:txBody>
      </p:sp>
    </p:spTree>
    <p:extLst>
      <p:ext uri="{BB962C8B-B14F-4D97-AF65-F5344CB8AC3E}">
        <p14:creationId xmlns:p14="http://schemas.microsoft.com/office/powerpoint/2010/main" val="2522863855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 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n-US" altLang="zh-TW" dirty="0"/>
              <a:t>Press right click on Node Tree</a:t>
            </a:r>
            <a:endParaRPr lang="zh-TW" altLang="en-US" dirty="0"/>
          </a:p>
        </p:txBody>
      </p:sp>
      <p:pic>
        <p:nvPicPr>
          <p:cNvPr id="4" name="2019-04-29 11-57-1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000" y="2017936"/>
            <a:ext cx="7935999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8354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 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n-US" altLang="zh-TW" dirty="0"/>
              <a:t>Press add button on the left top of Node Tree</a:t>
            </a:r>
          </a:p>
          <a:p>
            <a:endParaRPr lang="zh-TW" altLang="en-US" dirty="0"/>
          </a:p>
        </p:txBody>
      </p:sp>
      <p:pic>
        <p:nvPicPr>
          <p:cNvPr id="4" name="2019-04-29 11-58-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000" y="2017440"/>
            <a:ext cx="7936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86790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019-04-29 11-59-1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000" y="2017440"/>
            <a:ext cx="7936000" cy="4464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 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n-US" altLang="zh-TW" dirty="0"/>
              <a:t>Drag prefab from Assets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222692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Add 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525963"/>
          </a:xfrm>
        </p:spPr>
        <p:txBody>
          <a:bodyPr/>
          <a:lstStyle/>
          <a:p>
            <a:r>
              <a:rPr lang="en-US" altLang="zh-TW" dirty="0"/>
              <a:t>Drag from Node Library</a:t>
            </a:r>
          </a:p>
          <a:p>
            <a:endParaRPr lang="zh-TW" altLang="en-US" dirty="0"/>
          </a:p>
        </p:txBody>
      </p:sp>
      <p:pic>
        <p:nvPicPr>
          <p:cNvPr id="4" name="2019-04-29 12-00-0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4000" y="2017440"/>
            <a:ext cx="7936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97876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Rename Node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Good naming to node can help you understand the usage of this node and use it in script.</a:t>
            </a:r>
          </a:p>
          <a:p>
            <a:r>
              <a:rPr lang="en-US" altLang="zh-TW" dirty="0"/>
              <a:t>Select node, </a:t>
            </a:r>
            <a:r>
              <a:rPr lang="en-US" altLang="zh-TW" b="1" dirty="0"/>
              <a:t>press right click choose Rename</a:t>
            </a:r>
            <a:r>
              <a:rPr lang="en-US" altLang="zh-TW" dirty="0"/>
              <a:t> or </a:t>
            </a:r>
            <a:r>
              <a:rPr lang="en-US" altLang="zh-TW" b="1" dirty="0"/>
              <a:t>press F2 or press Enter </a:t>
            </a:r>
            <a:r>
              <a:rPr lang="en-US" altLang="zh-TW" dirty="0"/>
              <a:t>can rename the node.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939243545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Rename Node</a:t>
            </a:r>
            <a:endParaRPr lang="zh-TW" altLang="en-US" dirty="0"/>
          </a:p>
        </p:txBody>
      </p:sp>
      <p:pic>
        <p:nvPicPr>
          <p:cNvPr id="4" name="2019-04-29 14-41-4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348" y="1485280"/>
            <a:ext cx="7935303" cy="4464000"/>
          </a:xfrm>
        </p:spPr>
      </p:pic>
    </p:spTree>
    <p:extLst>
      <p:ext uri="{BB962C8B-B14F-4D97-AF65-F5344CB8AC3E}">
        <p14:creationId xmlns:p14="http://schemas.microsoft.com/office/powerpoint/2010/main" val="8545851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 Node’s Properties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39341"/>
            <a:ext cx="8229600" cy="4525963"/>
          </a:xfrm>
        </p:spPr>
        <p:txBody>
          <a:bodyPr/>
          <a:lstStyle/>
          <a:p>
            <a:r>
              <a:rPr lang="en-US" altLang="zh-TW" dirty="0"/>
              <a:t>Select the node you want to edit in the node tree, and then change properties in Properties panel.</a:t>
            </a:r>
          </a:p>
          <a:p>
            <a:r>
              <a:rPr lang="en-US" altLang="zh-TW" dirty="0"/>
              <a:t>The component’s properties can also be changed here.</a:t>
            </a:r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7386039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 Node’s Properties</a:t>
            </a:r>
            <a:endParaRPr lang="zh-TW" altLang="en-US" dirty="0"/>
          </a:p>
        </p:txBody>
      </p:sp>
      <p:pic>
        <p:nvPicPr>
          <p:cNvPr id="4" name="2019-04-29 15-02-5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348" y="1485280"/>
            <a:ext cx="7935303" cy="4464000"/>
          </a:xfrm>
        </p:spPr>
      </p:pic>
    </p:spTree>
    <p:extLst>
      <p:ext uri="{BB962C8B-B14F-4D97-AF65-F5344CB8AC3E}">
        <p14:creationId xmlns:p14="http://schemas.microsoft.com/office/powerpoint/2010/main" val="397959898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Scene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Scenes contain the environments and menus of your game. </a:t>
            </a:r>
          </a:p>
          <a:p>
            <a:r>
              <a:rPr lang="en-US" altLang="zh-TW" dirty="0"/>
              <a:t>Think of each unique Scene file as a unique level. In each Scene, you place your environments, obstacles, and decorations, essentially designing and building your game in pieces.</a:t>
            </a:r>
          </a:p>
          <a:p>
            <a:r>
              <a:rPr lang="en-US" altLang="zh-TW" dirty="0"/>
              <a:t>In Cocos Creator, scene will be saved as </a:t>
            </a:r>
            <a:r>
              <a:rPr lang="en-US" altLang="zh-TW" b="1" dirty="0"/>
              <a:t>.fire </a:t>
            </a:r>
            <a:r>
              <a:rPr lang="en-US" altLang="zh-TW" dirty="0"/>
              <a:t>file.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2048661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 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It gives a node additional features. In Cocos Creator, components have many types. For example, script, sprite, label, animation …</a:t>
            </a:r>
          </a:p>
          <a:p>
            <a:r>
              <a:rPr lang="en-US" altLang="zh-TW" dirty="0"/>
              <a:t>Some of them can co-exist at one node at the same time, but some can’t. Ex : Sprite and Label.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7811282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/>
              <a:t>Sprite</a:t>
            </a:r>
          </a:p>
          <a:p>
            <a:r>
              <a:rPr lang="en-US" altLang="zh-TW" dirty="0"/>
              <a:t>Label</a:t>
            </a:r>
          </a:p>
          <a:p>
            <a:r>
              <a:rPr lang="en-US" altLang="zh-TW" dirty="0"/>
              <a:t>Button</a:t>
            </a:r>
          </a:p>
          <a:p>
            <a:r>
              <a:rPr lang="en-US" altLang="zh-TW" dirty="0"/>
              <a:t>Script</a:t>
            </a:r>
          </a:p>
          <a:p>
            <a:r>
              <a:rPr lang="en-US" altLang="zh-TW" dirty="0"/>
              <a:t>Animation</a:t>
            </a:r>
          </a:p>
          <a:p>
            <a:r>
              <a:rPr lang="en-US" altLang="zh-TW" dirty="0"/>
              <a:t>Tile Map</a:t>
            </a:r>
          </a:p>
          <a:p>
            <a:r>
              <a:rPr lang="en-US" altLang="zh-TW" dirty="0"/>
              <a:t>Particle System</a:t>
            </a:r>
          </a:p>
          <a:p>
            <a:r>
              <a:rPr lang="en-US" altLang="zh-TW" dirty="0"/>
              <a:t>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6523048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DB8569-64F8-40EF-9799-70552EC10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Node and components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C71BBDF-412F-4942-9A3C-878007178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 Cocos Creator, </a:t>
            </a:r>
            <a:r>
              <a:rPr lang="en-US" altLang="zh-TW" b="1" dirty="0"/>
              <a:t>a node is defined by the components it has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Example: A node that shows text on the screen is defined by </a:t>
            </a:r>
            <a:r>
              <a:rPr lang="en-US" altLang="zh-TW" b="1" dirty="0"/>
              <a:t>having a “Label” component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Similar to </a:t>
            </a:r>
            <a:r>
              <a:rPr lang="en-US" altLang="zh-TW" b="1" dirty="0"/>
              <a:t>objects </a:t>
            </a:r>
            <a:r>
              <a:rPr lang="en-US" altLang="zh-TW" dirty="0"/>
              <a:t>in JavaScript.</a:t>
            </a:r>
          </a:p>
          <a:p>
            <a:r>
              <a:rPr lang="en-US" altLang="zh-TW" dirty="0"/>
              <a:t>Game developers take advantage of components to </a:t>
            </a:r>
            <a:r>
              <a:rPr lang="en-US" altLang="zh-TW" b="1" dirty="0"/>
              <a:t>reuse code between nodes!</a:t>
            </a:r>
          </a:p>
          <a:p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359112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component</a:t>
            </a:r>
            <a:endParaRPr lang="zh-TW" altLang="en-US" dirty="0"/>
          </a:p>
        </p:txBody>
      </p:sp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altLang="zh-TW" dirty="0"/>
              <a:t>You can add component to node in Properties.</a:t>
            </a:r>
            <a:endParaRPr lang="zh-TW" altLang="en-US" dirty="0"/>
          </a:p>
        </p:txBody>
      </p:sp>
      <p:pic>
        <p:nvPicPr>
          <p:cNvPr id="3" name="2019-05-02 21-21-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2746" y="2725451"/>
            <a:ext cx="6858508" cy="385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8499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 component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Just like the way we edit node properties; we can change each component of node in Properties.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4895580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Prefab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Prefab</a:t>
            </a:r>
            <a:r>
              <a:rPr lang="zh-TW" altLang="en-US" dirty="0"/>
              <a:t> </a:t>
            </a:r>
            <a:r>
              <a:rPr lang="en-US" altLang="zh-TW" dirty="0"/>
              <a:t>means </a:t>
            </a:r>
            <a:r>
              <a:rPr lang="en-US" altLang="zh-TW" b="1" dirty="0"/>
              <a:t>Prefabricated</a:t>
            </a:r>
            <a:r>
              <a:rPr lang="en-US" altLang="zh-TW" dirty="0"/>
              <a:t>. Like the principle of “Shadow clone </a:t>
            </a:r>
            <a:r>
              <a:rPr lang="en-US" altLang="zh-TW" dirty="0" err="1"/>
              <a:t>jutsu</a:t>
            </a:r>
            <a:r>
              <a:rPr lang="en-US" altLang="zh-TW" dirty="0"/>
              <a:t>”, by turning a node into a prefab, we won’t have to build it from </a:t>
            </a:r>
            <a:r>
              <a:rPr lang="en-US" altLang="zh-TW"/>
              <a:t>scratch in a </a:t>
            </a:r>
            <a:r>
              <a:rPr lang="en-US" altLang="zh-TW" dirty="0"/>
              <a:t>different scene. </a:t>
            </a:r>
            <a:br>
              <a:rPr lang="en-US" altLang="zh-TW" dirty="0"/>
            </a:b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598" y="3863181"/>
            <a:ext cx="3950804" cy="263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68934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Prefab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choose the folder where you want to store the prefab. Cocos Creator can help us visualize the result.</a:t>
            </a:r>
          </a:p>
          <a:p>
            <a:r>
              <a:rPr lang="en-US" altLang="zh-TW" dirty="0"/>
              <a:t>Drag your node from </a:t>
            </a:r>
            <a:r>
              <a:rPr lang="en-US" altLang="zh-TW" b="1" dirty="0"/>
              <a:t>Node Tree </a:t>
            </a:r>
            <a:r>
              <a:rPr lang="en-US" altLang="zh-TW" dirty="0"/>
              <a:t>to </a:t>
            </a:r>
            <a:r>
              <a:rPr lang="en-US" altLang="zh-TW" b="1" dirty="0"/>
              <a:t>Assets</a:t>
            </a:r>
            <a:r>
              <a:rPr lang="en-US" altLang="zh-TW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57991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Create Prefab</a:t>
            </a:r>
            <a:endParaRPr lang="zh-TW" altLang="en-US" dirty="0"/>
          </a:p>
        </p:txBody>
      </p:sp>
      <p:pic>
        <p:nvPicPr>
          <p:cNvPr id="4" name="2019-05-02 21-32-19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348" y="1556792"/>
            <a:ext cx="7935303" cy="4464000"/>
          </a:xfrm>
        </p:spPr>
      </p:pic>
    </p:spTree>
    <p:extLst>
      <p:ext uri="{BB962C8B-B14F-4D97-AF65-F5344CB8AC3E}">
        <p14:creationId xmlns:p14="http://schemas.microsoft.com/office/powerpoint/2010/main" val="3849456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Prefab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choose the position or hierarchy in Node Tree when you import prefab.</a:t>
            </a:r>
          </a:p>
          <a:p>
            <a:r>
              <a:rPr lang="en-US" altLang="zh-TW" dirty="0"/>
              <a:t>Drag your prefab from </a:t>
            </a:r>
            <a:r>
              <a:rPr lang="en-US" altLang="zh-TW" b="1" dirty="0"/>
              <a:t>Assets</a:t>
            </a:r>
            <a:r>
              <a:rPr lang="zh-TW" altLang="en-US" dirty="0"/>
              <a:t> </a:t>
            </a:r>
            <a:r>
              <a:rPr lang="en-US" altLang="zh-TW" dirty="0"/>
              <a:t>to </a:t>
            </a:r>
            <a:r>
              <a:rPr lang="en-US" altLang="zh-TW" b="1" dirty="0"/>
              <a:t>Node Tree</a:t>
            </a:r>
            <a:r>
              <a:rPr lang="en-US" altLang="zh-TW" dirty="0"/>
              <a:t> or </a:t>
            </a:r>
            <a:r>
              <a:rPr lang="en-US" altLang="zh-TW" b="1" dirty="0"/>
              <a:t>Scene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1229030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Prefab </a:t>
            </a:r>
            <a:endParaRPr lang="zh-TW" altLang="en-US" dirty="0"/>
          </a:p>
        </p:txBody>
      </p:sp>
      <p:pic>
        <p:nvPicPr>
          <p:cNvPr id="4" name="2019-05-02 21-34-2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348" y="1556792"/>
            <a:ext cx="7935303" cy="4464000"/>
          </a:xfrm>
        </p:spPr>
      </p:pic>
    </p:spTree>
    <p:extLst>
      <p:ext uri="{BB962C8B-B14F-4D97-AF65-F5344CB8AC3E}">
        <p14:creationId xmlns:p14="http://schemas.microsoft.com/office/powerpoint/2010/main" val="5114029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Scene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Every project should start from a scene, so it’s important to know how to create a new scene.</a:t>
            </a:r>
          </a:p>
          <a:p>
            <a:r>
              <a:rPr lang="en-US" altLang="zh-TW" dirty="0"/>
              <a:t>Do </a:t>
            </a:r>
            <a:r>
              <a:rPr lang="en-US" altLang="zh-TW" b="1" dirty="0"/>
              <a:t>File -&gt; New Scene </a:t>
            </a:r>
            <a:r>
              <a:rPr lang="en-US" altLang="zh-TW" dirty="0"/>
              <a:t>or </a:t>
            </a:r>
            <a:r>
              <a:rPr lang="en-US" altLang="zh-TW" b="1" dirty="0"/>
              <a:t>Press right click in Assets</a:t>
            </a:r>
            <a:r>
              <a:rPr lang="en-US" altLang="zh-TW" dirty="0"/>
              <a:t> and choose </a:t>
            </a:r>
            <a:r>
              <a:rPr lang="en-US" altLang="zh-TW" b="1" dirty="0"/>
              <a:t>Create -&gt; Scene</a:t>
            </a:r>
            <a:r>
              <a:rPr lang="en-US" altLang="zh-TW" dirty="0"/>
              <a:t>, then Cocos Creator will </a:t>
            </a:r>
            <a:r>
              <a:rPr lang="en-US" altLang="zh-TW"/>
              <a:t>generate an </a:t>
            </a:r>
            <a:r>
              <a:rPr lang="en-US" altLang="zh-TW" dirty="0"/>
              <a:t>empty scene.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4331501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 Prefab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benefit of using prefabs is that not only can we create a clone node quickly but also keep the particularity of every clone prefab in each scene.</a:t>
            </a:r>
          </a:p>
          <a:p>
            <a:r>
              <a:rPr lang="en-US" altLang="zh-TW" dirty="0"/>
              <a:t>Besides, Cocos Creator provides a special view let us edit prefab in it.</a:t>
            </a:r>
          </a:p>
          <a:p>
            <a:r>
              <a:rPr lang="en-US" altLang="zh-TW" dirty="0"/>
              <a:t>Notice that you must reload prefab in scene if you edit your prefab.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4296781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Edit Prefab</a:t>
            </a:r>
            <a:endParaRPr lang="zh-TW" altLang="en-US" dirty="0"/>
          </a:p>
        </p:txBody>
      </p:sp>
      <p:pic>
        <p:nvPicPr>
          <p:cNvPr id="8" name="2019-05-02 21-40-1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348" y="1556792"/>
            <a:ext cx="7935303" cy="4464000"/>
          </a:xfrm>
        </p:spPr>
      </p:pic>
    </p:spTree>
    <p:extLst>
      <p:ext uri="{BB962C8B-B14F-4D97-AF65-F5344CB8AC3E}">
        <p14:creationId xmlns:p14="http://schemas.microsoft.com/office/powerpoint/2010/main" val="9494636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74936"/>
            <a:ext cx="9144000" cy="3983064"/>
          </a:xfrm>
          <a:prstGeom prst="rect">
            <a:avLst/>
          </a:prstGeom>
        </p:spPr>
      </p:pic>
      <p:pic>
        <p:nvPicPr>
          <p:cNvPr id="6" name="Picture 5" descr="thank-you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0"/>
            <a:ext cx="4170733" cy="4325752"/>
          </a:xfrm>
          <a:prstGeom prst="rect">
            <a:avLst/>
          </a:prstGeom>
        </p:spPr>
      </p:pic>
      <p:grpSp>
        <p:nvGrpSpPr>
          <p:cNvPr id="7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8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30712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Scene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61788" y="1260049"/>
            <a:ext cx="41200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File -&gt; New Scene</a:t>
            </a:r>
            <a:endParaRPr lang="zh-TW" altLang="en-US" sz="3200" dirty="0"/>
          </a:p>
        </p:txBody>
      </p:sp>
      <p:pic>
        <p:nvPicPr>
          <p:cNvPr id="6" name="2019-04-29 11-47-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000" y="1989336"/>
            <a:ext cx="7936000" cy="44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4632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 Scene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542504" y="1268560"/>
            <a:ext cx="57318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Press right click in Assets</a:t>
            </a:r>
            <a:endParaRPr lang="zh-TW" altLang="en-US" sz="3200" dirty="0"/>
          </a:p>
        </p:txBody>
      </p:sp>
      <p:pic>
        <p:nvPicPr>
          <p:cNvPr id="6" name="2019-04-29 11-48-31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5712" y="1990870"/>
            <a:ext cx="7932576" cy="4462466"/>
          </a:xfrm>
        </p:spPr>
      </p:pic>
    </p:spTree>
    <p:extLst>
      <p:ext uri="{BB962C8B-B14F-4D97-AF65-F5344CB8AC3E}">
        <p14:creationId xmlns:p14="http://schemas.microsoft.com/office/powerpoint/2010/main" val="9548009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Save Scene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When you want to go to edit other scenes, you can save the current one before leaving it.</a:t>
            </a:r>
          </a:p>
          <a:p>
            <a:r>
              <a:rPr lang="en-US" altLang="zh-TW" dirty="0"/>
              <a:t>Press</a:t>
            </a:r>
            <a:r>
              <a:rPr lang="en-US" altLang="zh-TW" b="1" dirty="0"/>
              <a:t> Ctrl + S </a:t>
            </a:r>
            <a:r>
              <a:rPr lang="en-US" altLang="zh-TW" dirty="0"/>
              <a:t>or </a:t>
            </a:r>
            <a:r>
              <a:rPr lang="en-US" altLang="zh-TW" b="1" dirty="0"/>
              <a:t>File -&gt; Save Scene</a:t>
            </a:r>
            <a:r>
              <a:rPr lang="en-US" altLang="zh-TW" dirty="0"/>
              <a:t> to save the current scene into Assets.</a:t>
            </a:r>
          </a:p>
          <a:p>
            <a:r>
              <a:rPr lang="en-US" altLang="zh-TW" dirty="0"/>
              <a:t>If you are editing a non-stored scene, then you must name your scene when saving it.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04557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Save Scene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4173" y="1292697"/>
            <a:ext cx="4233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File -&gt; Save Scene</a:t>
            </a:r>
            <a:endParaRPr lang="zh-TW" altLang="en-US" sz="3200" dirty="0"/>
          </a:p>
        </p:txBody>
      </p:sp>
      <p:pic>
        <p:nvPicPr>
          <p:cNvPr id="6" name="2019-04-29 11-49-48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224" y="1989336"/>
            <a:ext cx="7935303" cy="4464000"/>
          </a:xfrm>
        </p:spPr>
      </p:pic>
    </p:spTree>
    <p:extLst>
      <p:ext uri="{BB962C8B-B14F-4D97-AF65-F5344CB8AC3E}">
        <p14:creationId xmlns:p14="http://schemas.microsoft.com/office/powerpoint/2010/main" val="2579123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Scene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want to edit another scene, you have to load it first.</a:t>
            </a:r>
          </a:p>
          <a:p>
            <a:r>
              <a:rPr lang="en-US" altLang="zh-TW" b="1" dirty="0"/>
              <a:t>Double click on the scene in Assets </a:t>
            </a:r>
            <a:r>
              <a:rPr lang="en-US" altLang="zh-TW" dirty="0"/>
              <a:t>to load it.</a:t>
            </a:r>
          </a:p>
          <a:p>
            <a:r>
              <a:rPr lang="en-US" altLang="zh-TW" dirty="0"/>
              <a:t>You can see the title of Cocos Creator to check which scene you are editing now.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6" y="5157192"/>
            <a:ext cx="7128788" cy="43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312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Load Scene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7885" y="1340768"/>
            <a:ext cx="75945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b="1" dirty="0"/>
              <a:t>Double click on the scene in Assets</a:t>
            </a:r>
            <a:endParaRPr lang="zh-TW" altLang="en-US" sz="3200" dirty="0"/>
          </a:p>
        </p:txBody>
      </p:sp>
      <p:pic>
        <p:nvPicPr>
          <p:cNvPr id="6" name="2019-04-29 11-50-2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4348" y="1988840"/>
            <a:ext cx="7935303" cy="4464000"/>
          </a:xfrm>
        </p:spPr>
      </p:pic>
    </p:spTree>
    <p:extLst>
      <p:ext uri="{BB962C8B-B14F-4D97-AF65-F5344CB8AC3E}">
        <p14:creationId xmlns:p14="http://schemas.microsoft.com/office/powerpoint/2010/main" val="35373268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8614</TotalTime>
  <Words>970</Words>
  <Application>Microsoft Macintosh PowerPoint</Application>
  <PresentationFormat>如螢幕大小 (4:3)</PresentationFormat>
  <Paragraphs>101</Paragraphs>
  <Slides>32</Slides>
  <Notes>4</Notes>
  <HiddenSlides>0</HiddenSlides>
  <MMClips>14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7" baseType="lpstr">
      <vt:lpstr>微軟正黑體</vt:lpstr>
      <vt:lpstr>Arial</vt:lpstr>
      <vt:lpstr>Calibri</vt:lpstr>
      <vt:lpstr>Stencil Std</vt:lpstr>
      <vt:lpstr>Course_PPTX_Theme</vt:lpstr>
      <vt:lpstr>Cocos Creator : Basic</vt:lpstr>
      <vt:lpstr>Scene</vt:lpstr>
      <vt:lpstr>Add Scene</vt:lpstr>
      <vt:lpstr>Add Scene</vt:lpstr>
      <vt:lpstr>Add Scene</vt:lpstr>
      <vt:lpstr>Save Scene</vt:lpstr>
      <vt:lpstr>Save Scene</vt:lpstr>
      <vt:lpstr>Load Scene</vt:lpstr>
      <vt:lpstr>Load Scene</vt:lpstr>
      <vt:lpstr>Node</vt:lpstr>
      <vt:lpstr>Add Node</vt:lpstr>
      <vt:lpstr>Add Node</vt:lpstr>
      <vt:lpstr>Add Node</vt:lpstr>
      <vt:lpstr>Add Node</vt:lpstr>
      <vt:lpstr>Add Node</vt:lpstr>
      <vt:lpstr>Rename Node</vt:lpstr>
      <vt:lpstr>Rename Node</vt:lpstr>
      <vt:lpstr>Edit Node’s Properties</vt:lpstr>
      <vt:lpstr>Edit Node’s Properties</vt:lpstr>
      <vt:lpstr>Component ?</vt:lpstr>
      <vt:lpstr>Component</vt:lpstr>
      <vt:lpstr>Node and components</vt:lpstr>
      <vt:lpstr>Add component</vt:lpstr>
      <vt:lpstr>Edit component</vt:lpstr>
      <vt:lpstr>Prefab</vt:lpstr>
      <vt:lpstr>Create Prefab</vt:lpstr>
      <vt:lpstr>Create Prefab</vt:lpstr>
      <vt:lpstr>Load Prefab </vt:lpstr>
      <vt:lpstr>Load Prefab </vt:lpstr>
      <vt:lpstr>Edit Prefab</vt:lpstr>
      <vt:lpstr>Edit Prefab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朱宏國</cp:lastModifiedBy>
  <cp:revision>99</cp:revision>
  <cp:lastPrinted>1601-01-01T00:00:00Z</cp:lastPrinted>
  <dcterms:created xsi:type="dcterms:W3CDTF">2018-01-25T06:12:58Z</dcterms:created>
  <dcterms:modified xsi:type="dcterms:W3CDTF">2022-04-14T06:34:39Z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